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03/21/2024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5797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21,2024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WOODLANDS SEWER PROJECT PHASE 2 BID OPENING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3/21/2024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	135,747.33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909.52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5,414.82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35,930.28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5,638.81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1,073.86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23,644.31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1,085.04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118.59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169.11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71,624.78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221.50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30,224.45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3,468.14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28,270.90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345,223.22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</a:t>
            </a:r>
            <a:r>
              <a:rPr lang="en-US" dirty="0">
                <a:solidFill>
                  <a:schemeClr val="bg1"/>
                </a:solidFill>
              </a:rPr>
              <a:t>14,004.26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164,379.15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14678</TotalTime>
  <Words>259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223</cp:revision>
  <dcterms:created xsi:type="dcterms:W3CDTF">2019-10-03T16:39:17Z</dcterms:created>
  <dcterms:modified xsi:type="dcterms:W3CDTF">2024-04-22T14:47:51Z</dcterms:modified>
</cp:coreProperties>
</file>